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CCEC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71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D2F7-6DD3-4B6F-ACD7-7057347108F6}" type="datetimeFigureOut">
              <a:rPr lang="en-GB" smtClean="0"/>
              <a:t>14/04/2026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8DACB-6F34-44E3-9C1B-0BDD809A27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9580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D2F7-6DD3-4B6F-ACD7-7057347108F6}" type="datetimeFigureOut">
              <a:rPr lang="en-GB" smtClean="0"/>
              <a:t>14/04/2026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8DACB-6F34-44E3-9C1B-0BDD809A27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8752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D2F7-6DD3-4B6F-ACD7-7057347108F6}" type="datetimeFigureOut">
              <a:rPr lang="en-GB" smtClean="0"/>
              <a:t>14/04/2026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8DACB-6F34-44E3-9C1B-0BDD809A27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242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D2F7-6DD3-4B6F-ACD7-7057347108F6}" type="datetimeFigureOut">
              <a:rPr lang="en-GB" smtClean="0"/>
              <a:t>14/04/2026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8DACB-6F34-44E3-9C1B-0BDD809A27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3104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D2F7-6DD3-4B6F-ACD7-7057347108F6}" type="datetimeFigureOut">
              <a:rPr lang="en-GB" smtClean="0"/>
              <a:t>14/04/2026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8DACB-6F34-44E3-9C1B-0BDD809A27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5694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D2F7-6DD3-4B6F-ACD7-7057347108F6}" type="datetimeFigureOut">
              <a:rPr lang="en-GB" smtClean="0"/>
              <a:t>14/04/2026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8DACB-6F34-44E3-9C1B-0BDD809A27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624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D2F7-6DD3-4B6F-ACD7-7057347108F6}" type="datetimeFigureOut">
              <a:rPr lang="en-GB" smtClean="0"/>
              <a:t>14/04/2026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8DACB-6F34-44E3-9C1B-0BDD809A27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9364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D2F7-6DD3-4B6F-ACD7-7057347108F6}" type="datetimeFigureOut">
              <a:rPr lang="en-GB" smtClean="0"/>
              <a:t>14/04/2026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8DACB-6F34-44E3-9C1B-0BDD809A27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775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D2F7-6DD3-4B6F-ACD7-7057347108F6}" type="datetimeFigureOut">
              <a:rPr lang="en-GB" smtClean="0"/>
              <a:t>14/04/2026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8DACB-6F34-44E3-9C1B-0BDD809A27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0992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D2F7-6DD3-4B6F-ACD7-7057347108F6}" type="datetimeFigureOut">
              <a:rPr lang="en-GB" smtClean="0"/>
              <a:t>14/04/2026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8DACB-6F34-44E3-9C1B-0BDD809A27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948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D2F7-6DD3-4B6F-ACD7-7057347108F6}" type="datetimeFigureOut">
              <a:rPr lang="en-GB" smtClean="0"/>
              <a:t>14/04/2026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8DACB-6F34-44E3-9C1B-0BDD809A27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628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FD2F7-6DD3-4B6F-ACD7-7057347108F6}" type="datetimeFigureOut">
              <a:rPr lang="en-GB" smtClean="0"/>
              <a:t>14/04/2026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8DACB-6F34-44E3-9C1B-0BDD809A27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9745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2761418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29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-435334" y="116631"/>
            <a:ext cx="38884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latin typeface="Arial Rounded MT Bold" panose="020F0704030504030204" pitchFamily="34" charset="0"/>
              </a:rPr>
              <a:t>Il fait du </a:t>
            </a:r>
            <a:r>
              <a:rPr lang="en-GB" sz="3200" b="1" dirty="0" err="1" smtClean="0">
                <a:latin typeface="Arial Rounded MT Bold" panose="020F0704030504030204" pitchFamily="34" charset="0"/>
              </a:rPr>
              <a:t>soleil</a:t>
            </a:r>
            <a:endParaRPr lang="en-GB" sz="3200" b="1" dirty="0" smtClean="0">
              <a:latin typeface="Arial Rounded MT Bold" panose="020F0704030504030204" pitchFamily="34" charset="0"/>
            </a:endParaRPr>
          </a:p>
          <a:p>
            <a:pPr algn="ctr"/>
            <a:r>
              <a:rPr lang="en-GB" sz="3200" b="1" dirty="0" err="1" smtClean="0">
                <a:latin typeface="Arial Rounded MT Bold" panose="020F0704030504030204" pitchFamily="34" charset="0"/>
              </a:rPr>
              <a:t>Hace</a:t>
            </a:r>
            <a:r>
              <a:rPr lang="en-GB" sz="3200" b="1" dirty="0" smtClean="0">
                <a:latin typeface="Arial Rounded MT Bold" panose="020F0704030504030204" pitchFamily="34" charset="0"/>
              </a:rPr>
              <a:t> sol</a:t>
            </a:r>
            <a:endParaRPr lang="en-GB" sz="32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14663" y="52246"/>
            <a:ext cx="38884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latin typeface="Arial Rounded MT Bold" panose="020F0704030504030204" pitchFamily="34" charset="0"/>
              </a:rPr>
              <a:t>Il </a:t>
            </a:r>
            <a:r>
              <a:rPr lang="en-GB" sz="4000" b="1" dirty="0" err="1" smtClean="0">
                <a:latin typeface="Arial Rounded MT Bold" panose="020F0704030504030204" pitchFamily="34" charset="0"/>
              </a:rPr>
              <a:t>pleut</a:t>
            </a:r>
            <a:endParaRPr lang="en-GB" sz="4000" b="1" dirty="0" smtClean="0">
              <a:latin typeface="Arial Rounded MT Bold" panose="020F0704030504030204" pitchFamily="34" charset="0"/>
            </a:endParaRPr>
          </a:p>
          <a:p>
            <a:pPr algn="ctr"/>
            <a:r>
              <a:rPr lang="en-GB" sz="4000" b="1" dirty="0" err="1" smtClean="0">
                <a:latin typeface="Arial Rounded MT Bold" panose="020F0704030504030204" pitchFamily="34" charset="0"/>
              </a:rPr>
              <a:t>Llueve</a:t>
            </a:r>
            <a:endParaRPr lang="en-GB" sz="4000" b="1" dirty="0">
              <a:latin typeface="Arial Rounded MT Bold" panose="020F07040305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438310" y="3485161"/>
            <a:ext cx="38884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/>
              <a:t>Il fait </a:t>
            </a:r>
            <a:r>
              <a:rPr lang="en-GB" sz="4000" b="1" dirty="0" err="1" smtClean="0"/>
              <a:t>chaud</a:t>
            </a:r>
            <a:endParaRPr lang="en-GB" sz="4000" b="1" dirty="0" smtClean="0"/>
          </a:p>
          <a:p>
            <a:pPr algn="ctr"/>
            <a:r>
              <a:rPr lang="en-GB" sz="4000" b="1" dirty="0" err="1" smtClean="0"/>
              <a:t>Hace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calor</a:t>
            </a:r>
            <a:endParaRPr lang="en-GB" sz="4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469487" y="3485160"/>
            <a:ext cx="38884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/>
              <a:t>Il fait </a:t>
            </a:r>
            <a:r>
              <a:rPr lang="en-GB" sz="4000" b="1" dirty="0" err="1" smtClean="0"/>
              <a:t>froid</a:t>
            </a:r>
            <a:endParaRPr lang="en-GB" sz="4000" b="1" dirty="0" smtClean="0"/>
          </a:p>
          <a:p>
            <a:pPr algn="ctr"/>
            <a:r>
              <a:rPr lang="en-GB" sz="4000" b="1" dirty="0" err="1" smtClean="0"/>
              <a:t>Hace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frío</a:t>
            </a:r>
            <a:endParaRPr lang="en-GB" sz="4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638942" y="3493933"/>
            <a:ext cx="38884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/>
              <a:t>Il y a des </a:t>
            </a:r>
            <a:r>
              <a:rPr lang="en-GB" sz="3200" b="1" dirty="0" err="1" smtClean="0"/>
              <a:t>nuages</a:t>
            </a:r>
            <a:endParaRPr lang="en-GB" sz="3200" b="1" dirty="0" smtClean="0"/>
          </a:p>
          <a:p>
            <a:pPr algn="ctr"/>
            <a:r>
              <a:rPr lang="en-GB" sz="4000" b="1" dirty="0" err="1" smtClean="0"/>
              <a:t>Está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nublado</a:t>
            </a:r>
            <a:endParaRPr lang="en-GB" sz="4000" b="1" dirty="0"/>
          </a:p>
        </p:txBody>
      </p:sp>
      <p:sp>
        <p:nvSpPr>
          <p:cNvPr id="2" name="Sun 1"/>
          <p:cNvSpPr/>
          <p:nvPr/>
        </p:nvSpPr>
        <p:spPr>
          <a:xfrm>
            <a:off x="690647" y="1435761"/>
            <a:ext cx="1902768" cy="1692340"/>
          </a:xfrm>
          <a:prstGeom prst="sun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loud 2"/>
          <p:cNvSpPr/>
          <p:nvPr/>
        </p:nvSpPr>
        <p:spPr>
          <a:xfrm>
            <a:off x="6660232" y="5013176"/>
            <a:ext cx="1512168" cy="709367"/>
          </a:xfrm>
          <a:prstGeom prst="cloud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Cloud 16"/>
          <p:cNvSpPr/>
          <p:nvPr/>
        </p:nvSpPr>
        <p:spPr>
          <a:xfrm>
            <a:off x="7469420" y="5218437"/>
            <a:ext cx="1512168" cy="709367"/>
          </a:xfrm>
          <a:prstGeom prst="cloud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Cloud 17"/>
          <p:cNvSpPr/>
          <p:nvPr/>
        </p:nvSpPr>
        <p:spPr>
          <a:xfrm>
            <a:off x="6483042" y="5839007"/>
            <a:ext cx="1512168" cy="709367"/>
          </a:xfrm>
          <a:prstGeom prst="cloud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Sun 18"/>
          <p:cNvSpPr/>
          <p:nvPr/>
        </p:nvSpPr>
        <p:spPr>
          <a:xfrm>
            <a:off x="145631" y="4876373"/>
            <a:ext cx="1546049" cy="1432947"/>
          </a:xfrm>
          <a:prstGeom prst="sun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Down Arrow 5"/>
          <p:cNvSpPr/>
          <p:nvPr/>
        </p:nvSpPr>
        <p:spPr>
          <a:xfrm rot="10800000">
            <a:off x="2123727" y="5218436"/>
            <a:ext cx="648072" cy="109088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2123727" y="6298906"/>
            <a:ext cx="809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35 </a:t>
            </a:r>
            <a:r>
              <a:rPr lang="en-GB" dirty="0"/>
              <a:t>°C</a:t>
            </a:r>
            <a:endParaRPr lang="en-GB" dirty="0"/>
          </a:p>
        </p:txBody>
      </p:sp>
      <p:sp>
        <p:nvSpPr>
          <p:cNvPr id="9" name="Smiley Face 8"/>
          <p:cNvSpPr/>
          <p:nvPr/>
        </p:nvSpPr>
        <p:spPr>
          <a:xfrm>
            <a:off x="3779912" y="5218436"/>
            <a:ext cx="936104" cy="87486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/>
          <p:nvPr/>
        </p:nvSpPr>
        <p:spPr>
          <a:xfrm>
            <a:off x="3824466" y="4950029"/>
            <a:ext cx="864096" cy="48184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Cloud 13"/>
          <p:cNvSpPr/>
          <p:nvPr/>
        </p:nvSpPr>
        <p:spPr>
          <a:xfrm>
            <a:off x="4158879" y="4757038"/>
            <a:ext cx="254824" cy="268407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Down Arrow 24"/>
          <p:cNvSpPr/>
          <p:nvPr/>
        </p:nvSpPr>
        <p:spPr>
          <a:xfrm>
            <a:off x="4782304" y="4944735"/>
            <a:ext cx="648072" cy="1090883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782304" y="6124653"/>
            <a:ext cx="809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-10 </a:t>
            </a:r>
            <a:r>
              <a:rPr lang="en-GB" dirty="0"/>
              <a:t>°C</a:t>
            </a:r>
            <a:endParaRPr lang="en-GB" dirty="0"/>
          </a:p>
        </p:txBody>
      </p:sp>
      <p:sp>
        <p:nvSpPr>
          <p:cNvPr id="15" name="Chord 14"/>
          <p:cNvSpPr/>
          <p:nvPr/>
        </p:nvSpPr>
        <p:spPr>
          <a:xfrm rot="6764936">
            <a:off x="3450122" y="1628800"/>
            <a:ext cx="833846" cy="720080"/>
          </a:xfrm>
          <a:prstGeom prst="chor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1" name="Straight Connector 20"/>
          <p:cNvCxnSpPr>
            <a:stCxn id="15" idx="2"/>
          </p:cNvCxnSpPr>
          <p:nvPr/>
        </p:nvCxnSpPr>
        <p:spPr>
          <a:xfrm flipH="1">
            <a:off x="3824466" y="2131415"/>
            <a:ext cx="30260" cy="38114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854726" y="1465124"/>
            <a:ext cx="0" cy="1636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158879" y="2276872"/>
            <a:ext cx="0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4311279" y="2429272"/>
            <a:ext cx="0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3450122" y="2168860"/>
            <a:ext cx="0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3635896" y="2240868"/>
            <a:ext cx="0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4102140" y="2393268"/>
            <a:ext cx="0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H="1">
            <a:off x="3432502" y="2372765"/>
            <a:ext cx="49976" cy="55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5591492" y="-8279"/>
            <a:ext cx="38884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latin typeface="Arial Rounded MT Bold" panose="020F0704030504030204" pitchFamily="34" charset="0"/>
              </a:rPr>
              <a:t>Il </a:t>
            </a:r>
            <a:r>
              <a:rPr lang="en-GB" sz="2400" b="1" dirty="0" smtClean="0">
                <a:latin typeface="Arial Rounded MT Bold" panose="020F0704030504030204" pitchFamily="34" charset="0"/>
              </a:rPr>
              <a:t>y a des </a:t>
            </a:r>
            <a:r>
              <a:rPr lang="en-GB" sz="2400" b="1" dirty="0" err="1" smtClean="0">
                <a:latin typeface="Arial Rounded MT Bold" panose="020F0704030504030204" pitchFamily="34" charset="0"/>
              </a:rPr>
              <a:t>orages</a:t>
            </a:r>
            <a:endParaRPr lang="en-GB" sz="2400" b="1" dirty="0" smtClean="0">
              <a:latin typeface="Arial Rounded MT Bold" panose="020F0704030504030204" pitchFamily="34" charset="0"/>
            </a:endParaRPr>
          </a:p>
          <a:p>
            <a:pPr algn="ctr"/>
            <a:r>
              <a:rPr lang="en-GB" sz="3200" b="1" dirty="0" smtClean="0">
                <a:latin typeface="Arial Rounded MT Bold" panose="020F0704030504030204" pitchFamily="34" charset="0"/>
              </a:rPr>
              <a:t>Hay </a:t>
            </a:r>
            <a:r>
              <a:rPr lang="en-GB" sz="3200" b="1" dirty="0" err="1" smtClean="0">
                <a:latin typeface="Arial Rounded MT Bold" panose="020F0704030504030204" pitchFamily="34" charset="0"/>
              </a:rPr>
              <a:t>tormenta</a:t>
            </a:r>
            <a:endParaRPr lang="en-GB" sz="3200" b="1" dirty="0">
              <a:latin typeface="Arial Rounded MT Bold" panose="020F0704030504030204" pitchFamily="34" charset="0"/>
            </a:endParaRPr>
          </a:p>
        </p:txBody>
      </p:sp>
      <p:sp>
        <p:nvSpPr>
          <p:cNvPr id="60" name="Lightning Bolt 59"/>
          <p:cNvSpPr/>
          <p:nvPr/>
        </p:nvSpPr>
        <p:spPr>
          <a:xfrm>
            <a:off x="6277560" y="1118064"/>
            <a:ext cx="2129365" cy="1741552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816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1142980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29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-435334" y="116631"/>
            <a:ext cx="38884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latin typeface="Arial Rounded MT Bold" panose="020F0704030504030204" pitchFamily="34" charset="0"/>
              </a:rPr>
              <a:t>Il fait beau</a:t>
            </a:r>
          </a:p>
          <a:p>
            <a:pPr algn="ctr"/>
            <a:r>
              <a:rPr lang="en-GB" sz="2400" b="1" dirty="0" err="1" smtClean="0">
                <a:latin typeface="Arial Rounded MT Bold" panose="020F0704030504030204" pitchFamily="34" charset="0"/>
              </a:rPr>
              <a:t>Hace</a:t>
            </a:r>
            <a:r>
              <a:rPr lang="en-GB" sz="2400" b="1" dirty="0" smtClean="0">
                <a:latin typeface="Arial Rounded MT Bold" panose="020F0704030504030204" pitchFamily="34" charset="0"/>
              </a:rPr>
              <a:t> </a:t>
            </a:r>
            <a:r>
              <a:rPr lang="en-GB" sz="2400" b="1" dirty="0" err="1" smtClean="0">
                <a:latin typeface="Arial Rounded MT Bold" panose="020F0704030504030204" pitchFamily="34" charset="0"/>
              </a:rPr>
              <a:t>buen</a:t>
            </a:r>
            <a:r>
              <a:rPr lang="en-GB" sz="2400" b="1" dirty="0" smtClean="0">
                <a:latin typeface="Arial Rounded MT Bold" panose="020F0704030504030204" pitchFamily="34" charset="0"/>
              </a:rPr>
              <a:t> </a:t>
            </a:r>
            <a:r>
              <a:rPr lang="en-GB" sz="2400" b="1" dirty="0" err="1" smtClean="0">
                <a:latin typeface="Arial Rounded MT Bold" panose="020F0704030504030204" pitchFamily="34" charset="0"/>
              </a:rPr>
              <a:t>tiempo</a:t>
            </a:r>
            <a:endParaRPr lang="en-GB" sz="2400" b="1" dirty="0">
              <a:latin typeface="Arial Rounded MT Bold" panose="020F07040305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57657" y="211005"/>
            <a:ext cx="38884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latin typeface="Arial Rounded MT Bold" panose="020F0704030504030204" pitchFamily="34" charset="0"/>
              </a:rPr>
              <a:t>Il fait </a:t>
            </a:r>
            <a:r>
              <a:rPr lang="en-GB" sz="2400" b="1" dirty="0" err="1" smtClean="0">
                <a:latin typeface="Arial Rounded MT Bold" panose="020F0704030504030204" pitchFamily="34" charset="0"/>
              </a:rPr>
              <a:t>mauvais</a:t>
            </a:r>
            <a:endParaRPr lang="en-GB" sz="2400" b="1" dirty="0" smtClean="0">
              <a:latin typeface="Arial Rounded MT Bold" panose="020F0704030504030204" pitchFamily="34" charset="0"/>
            </a:endParaRPr>
          </a:p>
          <a:p>
            <a:pPr algn="ctr"/>
            <a:r>
              <a:rPr lang="en-GB" sz="2800" b="1" dirty="0" err="1" smtClean="0">
                <a:latin typeface="Arial Rounded MT Bold" panose="020F0704030504030204" pitchFamily="34" charset="0"/>
              </a:rPr>
              <a:t>Hace</a:t>
            </a:r>
            <a:r>
              <a:rPr lang="en-GB" sz="2800" b="1" dirty="0" smtClean="0">
                <a:latin typeface="Arial Rounded MT Bold" panose="020F0704030504030204" pitchFamily="34" charset="0"/>
              </a:rPr>
              <a:t> mal </a:t>
            </a:r>
            <a:r>
              <a:rPr lang="en-GB" sz="2800" b="1" dirty="0" err="1" smtClean="0">
                <a:latin typeface="Arial Rounded MT Bold" panose="020F0704030504030204" pitchFamily="34" charset="0"/>
              </a:rPr>
              <a:t>tiempo</a:t>
            </a:r>
            <a:endParaRPr lang="en-GB" sz="2800" b="1" dirty="0">
              <a:latin typeface="Arial Rounded MT Bold" panose="020F07040305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10117" y="-49933"/>
            <a:ext cx="38884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latin typeface="Arial Rounded MT Bold" panose="020F0704030504030204" pitchFamily="34" charset="0"/>
              </a:rPr>
              <a:t>Il </a:t>
            </a:r>
            <a:r>
              <a:rPr lang="en-GB" sz="3600" b="1" dirty="0" err="1" smtClean="0">
                <a:latin typeface="Arial Rounded MT Bold" panose="020F0704030504030204" pitchFamily="34" charset="0"/>
              </a:rPr>
              <a:t>neige</a:t>
            </a:r>
            <a:endParaRPr lang="en-GB" sz="3600" b="1" dirty="0" smtClean="0">
              <a:latin typeface="Arial Rounded MT Bold" panose="020F0704030504030204" pitchFamily="34" charset="0"/>
            </a:endParaRPr>
          </a:p>
          <a:p>
            <a:pPr algn="ctr"/>
            <a:r>
              <a:rPr lang="en-GB" sz="3600" b="1" dirty="0" err="1" smtClean="0">
                <a:latin typeface="Arial Rounded MT Bold" panose="020F0704030504030204" pitchFamily="34" charset="0"/>
              </a:rPr>
              <a:t>Nieva</a:t>
            </a:r>
            <a:endParaRPr lang="en-GB" sz="3600" b="1" dirty="0">
              <a:latin typeface="Arial Rounded MT Bold" panose="020F0704030504030204" pitchFamily="34" charset="0"/>
            </a:endParaRPr>
          </a:p>
        </p:txBody>
      </p:sp>
      <p:sp>
        <p:nvSpPr>
          <p:cNvPr id="2" name="AutoShape 12" descr="https://encrypted-tbn1.gstatic.com/images?q=tbn:ANd9GcRUIFzwHlLec7lnlM-fAXNS4omhZ6i0k0PKe6iouMayf3bJnlAv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Smiley Face 2"/>
          <p:cNvSpPr/>
          <p:nvPr/>
        </p:nvSpPr>
        <p:spPr>
          <a:xfrm>
            <a:off x="683568" y="1440070"/>
            <a:ext cx="1911043" cy="1628890"/>
          </a:xfrm>
          <a:prstGeom prst="smileyFac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Smiley Face 16"/>
          <p:cNvSpPr/>
          <p:nvPr/>
        </p:nvSpPr>
        <p:spPr>
          <a:xfrm>
            <a:off x="6547091" y="1437673"/>
            <a:ext cx="1911043" cy="1628890"/>
          </a:xfrm>
          <a:prstGeom prst="smileyFace">
            <a:avLst>
              <a:gd name="adj" fmla="val -4653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4180569" y="1263492"/>
            <a:ext cx="453763" cy="3600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/>
          <p:cNvSpPr/>
          <p:nvPr/>
        </p:nvSpPr>
        <p:spPr>
          <a:xfrm>
            <a:off x="3947035" y="2125934"/>
            <a:ext cx="453763" cy="3600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/>
          <p:cNvSpPr/>
          <p:nvPr/>
        </p:nvSpPr>
        <p:spPr>
          <a:xfrm>
            <a:off x="4634332" y="2054591"/>
            <a:ext cx="453763" cy="3600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/>
          <p:cNvSpPr/>
          <p:nvPr/>
        </p:nvSpPr>
        <p:spPr>
          <a:xfrm>
            <a:off x="4910067" y="1458145"/>
            <a:ext cx="453763" cy="3600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/>
          <p:cNvSpPr/>
          <p:nvPr/>
        </p:nvSpPr>
        <p:spPr>
          <a:xfrm>
            <a:off x="3387299" y="1540416"/>
            <a:ext cx="453763" cy="3600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4166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55</Words>
  <Application>Microsoft Office PowerPoint</Application>
  <PresentationFormat>On-screen Show (4:3)</PresentationFormat>
  <Paragraphs>20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Arial Rounded MT Bold</vt:lpstr>
      <vt:lpstr>Calibri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Danni</dc:creator>
  <cp:lastModifiedBy>S Henderson-Tucker</cp:lastModifiedBy>
  <cp:revision>10</cp:revision>
  <dcterms:created xsi:type="dcterms:W3CDTF">2013-01-20T12:10:54Z</dcterms:created>
  <dcterms:modified xsi:type="dcterms:W3CDTF">2026-04-14T09:23:02Z</dcterms:modified>
</cp:coreProperties>
</file>