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5" r:id="rId10"/>
    <p:sldId id="264" r:id="rId11"/>
    <p:sldId id="268" r:id="rId12"/>
    <p:sldId id="269" r:id="rId13"/>
    <p:sldId id="266" r:id="rId14"/>
    <p:sldId id="267" r:id="rId15"/>
    <p:sldId id="270" r:id="rId16"/>
    <p:sldId id="324" r:id="rId17"/>
    <p:sldId id="272" r:id="rId18"/>
    <p:sldId id="273" r:id="rId19"/>
    <p:sldId id="274" r:id="rId20"/>
    <p:sldId id="275" r:id="rId21"/>
    <p:sldId id="316" r:id="rId22"/>
    <p:sldId id="317" r:id="rId23"/>
    <p:sldId id="277" r:id="rId24"/>
    <p:sldId id="318" r:id="rId25"/>
    <p:sldId id="278" r:id="rId26"/>
    <p:sldId id="319" r:id="rId27"/>
    <p:sldId id="279" r:id="rId28"/>
    <p:sldId id="320" r:id="rId29"/>
    <p:sldId id="280" r:id="rId30"/>
    <p:sldId id="321" r:id="rId31"/>
    <p:sldId id="276" r:id="rId32"/>
    <p:sldId id="322" r:id="rId33"/>
    <p:sldId id="323" r:id="rId34"/>
    <p:sldId id="282" r:id="rId35"/>
    <p:sldId id="283" r:id="rId36"/>
    <p:sldId id="30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00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1C97-BA06-B58D-A2A7-46D4AD168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3041C-A1B8-B225-741C-08772C5DA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AAD58-56A4-7705-AC74-FD5C8B7B3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CC5EB-3A87-4D3A-C4A5-5D4A9AFA3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3B868-7AF1-0DD3-2850-EE3603C48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61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DAD17-12DC-B0A8-F651-4A230013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3DEAC-0CE2-F22A-864D-592AE505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6839D-F6B6-575F-9657-8AFECF9D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009E1-DFDC-1209-2CD3-C279DEECA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6499E-96A9-8822-3E16-08A75755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2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AD6E-1538-6B71-82A0-852D81EFD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126F7-7D38-0E78-D619-1D17AFFAA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D845D-6D85-EDB0-B406-0A2A50B1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B9A60-F786-7E08-17A1-2C1FD1BA7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42E0-537F-AD8F-7819-225E56DC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341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5D73F-FE7D-FB36-5D45-BB3CF7371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AF72A-E02D-BABE-B9CE-B62D24876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C4DDDE-75EF-FD68-BD42-BE476BB44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87B3F4-9527-B252-6914-36040606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E6303-F8EB-BBF7-E3DA-A37B079D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9F007-781B-113C-97CB-1A5C3A918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98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F4E4-5E7F-93B4-5500-FCE21E3F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C2E-506E-A078-3F49-000086C55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F74107-9B02-ACB8-C40B-A68C86C45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9FBC0-A29A-8D08-2D7E-72FB3E5B6C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86D8AE-99CC-0FD4-297B-676D5CDD9D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44F149-68CE-647F-FD6C-B05767B97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8ED539-C59C-A2DF-440F-54DD5BBAD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8FD7B-CF3D-CF1E-1CB6-E35DE617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45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DA4ED-17CB-FC6D-E2FE-844F55708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39F5BF-E46C-A528-6573-986F1E174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8DAEB-C2AE-037E-524A-F15F085AD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8B314-5C3F-6654-E463-68D06A792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693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AA1AE2-74CF-06B1-8179-FBE87673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08F60-2DE5-2D4C-05A3-9139A146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71E91-36AA-ACE0-A055-AD9E7CFAB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29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BA971-CC0C-853E-5BB7-D10DE1663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37068-5B83-2178-FB76-D8EEF6657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2E25B-3D79-C5AE-C013-D63F87CC0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ADC01-64C1-4837-63C7-31F1A3F2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4CF43-8B6B-45A4-59ED-F7DCCAB0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344D3-F761-E445-2B6D-50B3E50C5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96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8ABA-E93E-EEA9-4867-4CF89A75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3A7A3-AA17-C20B-7C38-B996E2FAF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FD35A-FB55-DC3B-292F-054781A37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06F108-4A22-09F5-34B6-F0A63AC60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269CC-5131-BA5B-5133-33EF2CA1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D9D6B-CA3A-2168-89D9-A39374852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0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BE3DD-AF23-115F-4117-0C8FC5640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DB072C-BC6F-1BD5-22CC-FC459D0B6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97A3B-F022-B3F2-2757-C16402A7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951C2-CB7F-460A-75FA-2FB8F8DF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81DDB-EA95-D028-7B78-77A8BC157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10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52DF8F-4B44-C4EA-C5D0-7DB0371E3A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E14CC-A0AF-69C6-99DC-C731A1F18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2A514-9A87-890E-471F-1AC6AC10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98378-B33E-E235-8595-DACB7BB0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74628-0257-9488-41B1-2C208847C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90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96ADFA-C550-BEFE-3480-E0E8B75B0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EC5B8-8CC2-6623-29DD-B474209E6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2CB82-326E-97DB-6428-97DF61F70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9F739-25C7-4BC4-95DE-F2CF1C2AE93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62F98-00B8-AF97-3C0D-F57172A17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941AA-0C67-7F82-452A-033E57C4E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D140A-7CDB-416F-ACBA-BEFD0F95B0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78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name&#10;&#10;Description automatically generated">
            <a:extLst>
              <a:ext uri="{FF2B5EF4-FFF2-40B4-BE49-F238E27FC236}">
                <a16:creationId xmlns:a16="http://schemas.microsoft.com/office/drawing/2014/main" id="{51402B40-852D-9D28-D289-718BEA7866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009"/>
          <a:stretch/>
        </p:blipFill>
        <p:spPr>
          <a:xfrm>
            <a:off x="30480" y="-76190"/>
            <a:ext cx="12191999" cy="52577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08B4B-3703-F07B-612A-016A412B9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 flipV="1">
            <a:off x="-1373782" y="3250353"/>
            <a:ext cx="944880" cy="5383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endParaRPr lang="en-GB" sz="52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258897-7CDB-1EC4-BED3-47D65D483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401" y="4087041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Edited by Kay Ray with credit to</a:t>
            </a:r>
          </a:p>
          <a:p>
            <a:r>
              <a:rPr lang="en-GB" dirty="0">
                <a:solidFill>
                  <a:srgbClr val="FFFFFF"/>
                </a:solidFill>
              </a:rPr>
              <a:t>Lisa Stevens and Jo Rhys-Jones 2008!</a:t>
            </a:r>
          </a:p>
        </p:txBody>
      </p:sp>
    </p:spTree>
    <p:extLst>
      <p:ext uri="{BB962C8B-B14F-4D97-AF65-F5344CB8AC3E}">
        <p14:creationId xmlns:p14="http://schemas.microsoft.com/office/powerpoint/2010/main" val="236936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0DD1CA-477B-2B38-DFD0-58C7E096C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959" y="643467"/>
            <a:ext cx="422008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6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4EDEA1-E76B-C8C8-2840-EE11E8E7A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128" y="643467"/>
            <a:ext cx="3899744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82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B73C23-1964-673E-98DE-4C5E91017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42" y="643467"/>
            <a:ext cx="413651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6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111760-CBEA-15CF-666C-28015B993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537" y="643467"/>
            <a:ext cx="617292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82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4DD8D-741F-7F88-2104-0C7B27071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597" y="643467"/>
            <a:ext cx="675280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98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A022E-8B21-9263-0128-4FD38B428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47" y="643467"/>
            <a:ext cx="448470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50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7120D-C425-B41D-A896-6F871EA13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551" y="643467"/>
            <a:ext cx="483289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mel with a camel tail&#10;&#10;Description automatically generated with medium confidence">
            <a:extLst>
              <a:ext uri="{FF2B5EF4-FFF2-40B4-BE49-F238E27FC236}">
                <a16:creationId xmlns:a16="http://schemas.microsoft.com/office/drawing/2014/main" id="{41F8D3F3-2303-E965-EA80-196C464F3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563" y="643467"/>
            <a:ext cx="5222873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2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B9C7FA-8B3C-54E1-56BC-29D89BB01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17" y="643467"/>
            <a:ext cx="810336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00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0C8E31-0C72-85BF-E932-2ED4F88D5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467" y="376237"/>
            <a:ext cx="8124825" cy="244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B11752-FED3-8431-0D35-CABA375C3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467" y="4251960"/>
            <a:ext cx="8115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74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F1B8EF-A51C-E019-EDE0-B0A1A70AB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570" y="643467"/>
            <a:ext cx="804486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26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0C52DC-4E18-A9D8-8FBD-53A510E04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862012"/>
            <a:ext cx="73533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59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E5134D-EFDB-36AF-EE33-B0DA1E3DF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647700"/>
            <a:ext cx="67437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7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2B2F8D-3537-F117-CDAD-403D020D8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62" y="657225"/>
            <a:ext cx="6848475" cy="5543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9437D2-AD3F-0301-41BF-ECAED3ECFE0D}"/>
              </a:ext>
            </a:extLst>
          </p:cNvPr>
          <p:cNvSpPr txBox="1"/>
          <p:nvPr/>
        </p:nvSpPr>
        <p:spPr>
          <a:xfrm>
            <a:off x="800100" y="59018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https://www.youtube.com/watch?v=goUuIfJ5rZI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DDE5E8-51A3-CB08-1E1F-C479D1EEEEB3}"/>
              </a:ext>
            </a:extLst>
          </p:cNvPr>
          <p:cNvSpPr txBox="1"/>
          <p:nvPr/>
        </p:nvSpPr>
        <p:spPr>
          <a:xfrm>
            <a:off x="914400" y="55324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https://www.youtube.com/watch?v=pSN0u5E8X0k</a:t>
            </a:r>
          </a:p>
        </p:txBody>
      </p:sp>
    </p:spTree>
    <p:extLst>
      <p:ext uri="{BB962C8B-B14F-4D97-AF65-F5344CB8AC3E}">
        <p14:creationId xmlns:p14="http://schemas.microsoft.com/office/powerpoint/2010/main" val="2726997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D87183-5554-7252-EE2F-6708BFF93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1" y="1405973"/>
            <a:ext cx="3847478" cy="31125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CB9CF-C995-A4D9-9875-3D6569C53FF5}"/>
              </a:ext>
            </a:extLst>
          </p:cNvPr>
          <p:cNvSpPr txBox="1"/>
          <p:nvPr/>
        </p:nvSpPr>
        <p:spPr>
          <a:xfrm>
            <a:off x="6767305" y="1607654"/>
            <a:ext cx="3707296" cy="2279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</a:t>
            </a:r>
            <a:r>
              <a:rPr lang="en-GB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écrit</a:t>
            </a:r>
            <a:r>
              <a:rPr lang="en-GB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 zoo pour </a:t>
            </a:r>
            <a:r>
              <a:rPr lang="en-GB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en-GB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animal.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en-GB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m’a</a:t>
            </a:r>
            <a:r>
              <a:rPr lang="en-GB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envoyé</a:t>
            </a:r>
            <a:r>
              <a:rPr lang="en-GB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…….</a:t>
            </a:r>
          </a:p>
        </p:txBody>
      </p:sp>
    </p:spTree>
    <p:extLst>
      <p:ext uri="{BB962C8B-B14F-4D97-AF65-F5344CB8AC3E}">
        <p14:creationId xmlns:p14="http://schemas.microsoft.com/office/powerpoint/2010/main" val="2225484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B6102-204C-9BF7-75A1-0E6B398A2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490537"/>
            <a:ext cx="7286625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39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84B488-A2F6-DCC1-78DC-4057DCD57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2867025"/>
            <a:ext cx="515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94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F9F0B7-5F39-7E1B-0247-A2D64B1CE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585787"/>
            <a:ext cx="78295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46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46E73-CC96-4089-CD7E-3DB412E1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2867025"/>
            <a:ext cx="515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26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0719BB-37FE-2D4B-4A55-E5CABC0C8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1443037"/>
            <a:ext cx="5800725" cy="3762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7900BA-5F05-C75E-7EDF-6A2ABFCB9918}"/>
              </a:ext>
            </a:extLst>
          </p:cNvPr>
          <p:cNvSpPr txBox="1"/>
          <p:nvPr/>
        </p:nvSpPr>
        <p:spPr>
          <a:xfrm>
            <a:off x="7591425" y="1019175"/>
            <a:ext cx="3771900" cy="366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lion.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était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trop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féroce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l’ai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renvoyé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1995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46E73-CC96-4089-CD7E-3DB412E1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2867025"/>
            <a:ext cx="515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04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2B3B5-D3AB-63F6-554D-601E7E8D1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62" y="1309687"/>
            <a:ext cx="4333875" cy="4238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E9702F-7FBB-44B3-A72D-9E3BA5AF9640}"/>
              </a:ext>
            </a:extLst>
          </p:cNvPr>
          <p:cNvSpPr txBox="1"/>
          <p:nvPr/>
        </p:nvSpPr>
        <p:spPr>
          <a:xfrm>
            <a:off x="7510463" y="1057275"/>
            <a:ext cx="3881438" cy="4411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chameau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était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trop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grognon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l’ai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renvoyé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71939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46E73-CC96-4089-CD7E-3DB412E1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2867025"/>
            <a:ext cx="515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20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652D6B-9012-C148-5998-302E3819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1176337"/>
            <a:ext cx="4781550" cy="48291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0CEB90-0372-0E32-0832-EA379665EF46}"/>
              </a:ext>
            </a:extLst>
          </p:cNvPr>
          <p:cNvSpPr/>
          <p:nvPr/>
        </p:nvSpPr>
        <p:spPr>
          <a:xfrm>
            <a:off x="1676400" y="1562100"/>
            <a:ext cx="1857375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0748A-A9F7-C5C5-C62E-B9BF0761D66E}"/>
              </a:ext>
            </a:extLst>
          </p:cNvPr>
          <p:cNvSpPr txBox="1"/>
          <p:nvPr/>
        </p:nvSpPr>
        <p:spPr>
          <a:xfrm>
            <a:off x="7781925" y="1095375"/>
            <a:ext cx="3838575" cy="366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serpent.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était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trop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effrayant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l’ai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renvoyé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4389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46E73-CC96-4089-CD7E-3DB412E1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2867025"/>
            <a:ext cx="515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73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8D87B-70D4-D1CD-19AE-0EFB1980F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1347787"/>
            <a:ext cx="5248275" cy="4429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855570-81F3-70E0-255E-EB7004C6FCD0}"/>
              </a:ext>
            </a:extLst>
          </p:cNvPr>
          <p:cNvSpPr txBox="1"/>
          <p:nvPr/>
        </p:nvSpPr>
        <p:spPr>
          <a:xfrm>
            <a:off x="7200900" y="1238250"/>
            <a:ext cx="3810000" cy="5172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singe.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était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trop farceur.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l’ai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renvoyé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GB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902892-BFBC-D745-FAD5-0871894E8408}"/>
              </a:ext>
            </a:extLst>
          </p:cNvPr>
          <p:cNvSpPr/>
          <p:nvPr/>
        </p:nvSpPr>
        <p:spPr>
          <a:xfrm>
            <a:off x="1295400" y="1466850"/>
            <a:ext cx="1857375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191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46E73-CC96-4089-CD7E-3DB412E1C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2867025"/>
            <a:ext cx="515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68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EC5DA4-E2BC-A486-80C9-2BB541F2F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657350"/>
            <a:ext cx="5924550" cy="3543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6433A0-2266-1298-6322-622C348FF2D9}"/>
              </a:ext>
            </a:extLst>
          </p:cNvPr>
          <p:cNvSpPr txBox="1"/>
          <p:nvPr/>
        </p:nvSpPr>
        <p:spPr>
          <a:xfrm>
            <a:off x="7572376" y="1228725"/>
            <a:ext cx="3886200" cy="4411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grenouille.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était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trop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agitée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l’ai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renvoyée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469281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AA6E07-2873-D7E0-0B63-14A9541990FB}"/>
              </a:ext>
            </a:extLst>
          </p:cNvPr>
          <p:cNvSpPr txBox="1"/>
          <p:nvPr/>
        </p:nvSpPr>
        <p:spPr>
          <a:xfrm>
            <a:off x="3047999" y="3241224"/>
            <a:ext cx="6715125" cy="1482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Donc</a:t>
            </a:r>
            <a: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a beaucoup </a:t>
            </a:r>
            <a:r>
              <a:rPr lang="en-GB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réfléchi</a:t>
            </a: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m’ont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envoyé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en-GB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704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EA70F-D064-0E90-41F7-323212675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714374"/>
            <a:ext cx="7124700" cy="611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74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379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C9594-33B9-0B3D-FCA7-A15939399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a sentence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235F15-C36A-3980-A40F-FDA551E75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812" y="2077244"/>
            <a:ext cx="7572375" cy="3848100"/>
          </a:xfrm>
        </p:spPr>
      </p:pic>
    </p:spTree>
    <p:extLst>
      <p:ext uri="{BB962C8B-B14F-4D97-AF65-F5344CB8AC3E}">
        <p14:creationId xmlns:p14="http://schemas.microsoft.com/office/powerpoint/2010/main" val="1764302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CBC4B6-4CFF-5409-051F-D5EF3E66B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6"/>
          <a:stretch/>
        </p:blipFill>
        <p:spPr>
          <a:xfrm>
            <a:off x="2352675" y="883920"/>
            <a:ext cx="748665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601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7A8216-C6A6-9A6E-CF96-B6B4F7C90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37" y="428625"/>
            <a:ext cx="7248525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9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836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</TotalTime>
  <Words>128</Words>
  <Application>Microsoft Office PowerPoint</Application>
  <PresentationFormat>Widescreen</PresentationFormat>
  <Paragraphs>30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Make a sentence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 Ray</dc:creator>
  <cp:lastModifiedBy>Kay Ray</cp:lastModifiedBy>
  <cp:revision>2</cp:revision>
  <dcterms:created xsi:type="dcterms:W3CDTF">2024-07-22T13:39:11Z</dcterms:created>
  <dcterms:modified xsi:type="dcterms:W3CDTF">2024-07-24T14:10:32Z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4828c0-bf9e-487a-a999-4cc0afddd2a0_Enabled">
    <vt:lpwstr>true</vt:lpwstr>
  </property>
  <property fmtid="{D5CDD505-2E9C-101B-9397-08002B2CF9AE}" pid="3" name="MSIP_Label_2a4828c0-bf9e-487a-a999-4cc0afddd2a0_SetDate">
    <vt:lpwstr>2024-07-22T15:26:45Z</vt:lpwstr>
  </property>
  <property fmtid="{D5CDD505-2E9C-101B-9397-08002B2CF9AE}" pid="4" name="MSIP_Label_2a4828c0-bf9e-487a-a999-4cc0afddd2a0_Method">
    <vt:lpwstr>Standard</vt:lpwstr>
  </property>
  <property fmtid="{D5CDD505-2E9C-101B-9397-08002B2CF9AE}" pid="5" name="MSIP_Label_2a4828c0-bf9e-487a-a999-4cc0afddd2a0_Name">
    <vt:lpwstr>Not Sensitive</vt:lpwstr>
  </property>
  <property fmtid="{D5CDD505-2E9C-101B-9397-08002B2CF9AE}" pid="6" name="MSIP_Label_2a4828c0-bf9e-487a-a999-4cc0afddd2a0_SiteId">
    <vt:lpwstr>351368d1-9b5a-4c8b-ac76-f39b4c7dd76c</vt:lpwstr>
  </property>
  <property fmtid="{D5CDD505-2E9C-101B-9397-08002B2CF9AE}" pid="7" name="MSIP_Label_2a4828c0-bf9e-487a-a999-4cc0afddd2a0_ActionId">
    <vt:lpwstr>18bc61f7-892a-478b-95fa-6241ba1157a1</vt:lpwstr>
  </property>
  <property fmtid="{D5CDD505-2E9C-101B-9397-08002B2CF9AE}" pid="8" name="MSIP_Label_2a4828c0-bf9e-487a-a999-4cc0afddd2a0_ContentBits">
    <vt:lpwstr>0</vt:lpwstr>
  </property>
</Properties>
</file>